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9" r:id="rId8"/>
    <p:sldId id="260" r:id="rId9"/>
    <p:sldId id="261" r:id="rId10"/>
    <p:sldId id="271" r:id="rId11"/>
    <p:sldId id="262" r:id="rId12"/>
    <p:sldId id="272" r:id="rId13"/>
    <p:sldId id="263" r:id="rId14"/>
    <p:sldId id="273" r:id="rId15"/>
    <p:sldId id="264" r:id="rId16"/>
    <p:sldId id="274" r:id="rId17"/>
    <p:sldId id="265" r:id="rId18"/>
    <p:sldId id="275" r:id="rId19"/>
    <p:sldId id="266" r:id="rId20"/>
    <p:sldId id="276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532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310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290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117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830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862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917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730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69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160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958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0529B-4014-49B4-9F65-E0E23D2FD4D5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71630-D693-461C-B987-7EA07FBC93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775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760640"/>
          </a:xfr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sz="73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ประโยคควรรู้ใน</a:t>
            </a:r>
            <a:r>
              <a:rPr lang="th-TH" sz="7300" b="1" dirty="0" smtClean="0">
                <a:solidFill>
                  <a:srgbClr val="7030A0"/>
                </a:solidFill>
                <a:latin typeface="TH Sarabun New" pitchFamily="34" charset="-34"/>
                <a:cs typeface="TH Sarabun New" pitchFamily="34" charset="-34"/>
              </a:rPr>
              <a:t>ครอบครัว</a:t>
            </a:r>
            <a:r>
              <a:rPr lang="th-TH" sz="4000" b="1" dirty="0" smtClean="0"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4000" b="1" dirty="0" smtClean="0">
                <a:latin typeface="TH Sarabun New" pitchFamily="34" charset="-34"/>
                <a:cs typeface="TH Sarabun New" pitchFamily="34" charset="-34"/>
              </a:rPr>
            </a:br>
            <a:r>
              <a:rPr lang="th-TH" sz="4000" b="1" dirty="0" smtClean="0"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4000" b="1" dirty="0" smtClean="0"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รายวิชาภาษาอังกฤษ </a:t>
            </a:r>
            <a:br>
              <a:rPr lang="th-TH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ขั้นประถมศึกษาปีที่ </a:t>
            </a:r>
            <a:r>
              <a:rPr lang="en-US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5</a:t>
            </a:r>
            <a:r>
              <a:rPr lang="en-US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4000" b="1" dirty="0" smtClean="0"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4000" b="1" dirty="0" smtClean="0"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FF0066"/>
                </a:solidFill>
                <a:latin typeface="TH Sarabun New" pitchFamily="34" charset="-34"/>
                <a:cs typeface="TH Sarabun New" pitchFamily="34" charset="-34"/>
              </a:rPr>
              <a:t>นางสาวจิรารัตน์  อยู่สุข</a:t>
            </a:r>
            <a:r>
              <a:rPr lang="th-TH" b="1" dirty="0" smtClean="0">
                <a:solidFill>
                  <a:srgbClr val="FF0066"/>
                </a:solidFill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b="1" dirty="0" smtClean="0">
                <a:solidFill>
                  <a:srgbClr val="FF0066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FF0066"/>
                </a:solidFill>
                <a:latin typeface="TH Sarabun New" pitchFamily="34" charset="-34"/>
                <a:cs typeface="TH Sarabun New" pitchFamily="34" charset="-34"/>
              </a:rPr>
              <a:t>ครูผู้สอน</a:t>
            </a:r>
            <a:r>
              <a:rPr lang="th-TH" sz="4000" b="1" dirty="0" smtClean="0">
                <a:solidFill>
                  <a:srgbClr val="FF0066"/>
                </a:solidFill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4000" b="1" dirty="0" smtClean="0">
                <a:solidFill>
                  <a:srgbClr val="FF0066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4000" b="1" dirty="0" smtClean="0">
                <a:solidFill>
                  <a:srgbClr val="00B050"/>
                </a:solidFill>
                <a:latin typeface="TH Sarabun New" pitchFamily="34" charset="-34"/>
                <a:cs typeface="TH Sarabun New" pitchFamily="34" charset="-34"/>
              </a:rPr>
              <a:t>โรงเรียนคลองบ้าน</a:t>
            </a:r>
            <a:r>
              <a:rPr lang="th-TH" sz="4000" b="1" dirty="0" err="1" smtClean="0">
                <a:solidFill>
                  <a:srgbClr val="00B050"/>
                </a:solidFill>
                <a:latin typeface="TH Sarabun New" pitchFamily="34" charset="-34"/>
                <a:cs typeface="TH Sarabun New" pitchFamily="34" charset="-34"/>
              </a:rPr>
              <a:t>พร้าว</a:t>
            </a:r>
            <a:r>
              <a:rPr lang="th-TH" sz="4000" b="1" dirty="0" smtClean="0">
                <a:latin typeface="TH Mali Grade 6" pitchFamily="2" charset="-34"/>
                <a:cs typeface="TH Mali Grade 6" pitchFamily="2" charset="-34"/>
              </a:rPr>
              <a:t/>
            </a:r>
            <a:br>
              <a:rPr lang="th-TH" sz="4000" b="1" dirty="0" smtClean="0">
                <a:latin typeface="TH Mali Grade 6" pitchFamily="2" charset="-34"/>
                <a:cs typeface="TH Mali Grade 6" pitchFamily="2" charset="-34"/>
              </a:rPr>
            </a:br>
            <a:endParaRPr lang="th-TH" sz="4000" b="1" dirty="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20080" cy="72008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085182"/>
            <a:ext cx="1008113" cy="100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 descr="รูปภาพที่เกี่ยวข้อ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45" y="862665"/>
            <a:ext cx="582814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1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251520" y="836712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9600" b="1" dirty="0" smtClean="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097734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489381" y="1178063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latin typeface="TH Sarabun New" pitchFamily="34" charset="-34"/>
                <a:cs typeface="TH Sarabun New" pitchFamily="34" charset="-34"/>
              </a:rPr>
              <a:t>6.Share </a:t>
            </a:r>
            <a:r>
              <a:rPr lang="en-US" sz="8000" b="1" dirty="0">
                <a:latin typeface="TH Sarabun New" pitchFamily="34" charset="-34"/>
                <a:cs typeface="TH Sarabun New" pitchFamily="34" charset="-34"/>
              </a:rPr>
              <a:t>with your friend</a:t>
            </a:r>
            <a:r>
              <a:rPr lang="en-US" sz="8000" b="1" dirty="0" smtClean="0">
                <a:latin typeface="TH Sarabun New" pitchFamily="34" charset="-34"/>
                <a:cs typeface="TH Sarabun New" pitchFamily="34" charset="-34"/>
              </a:rPr>
              <a:t>.</a:t>
            </a:r>
          </a:p>
          <a:p>
            <a:pPr algn="ctr"/>
            <a:r>
              <a:rPr lang="en-US" sz="80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8000" b="1" dirty="0">
                <a:latin typeface="TH Sarabun New" pitchFamily="34" charset="-34"/>
                <a:cs typeface="TH Sarabun New" pitchFamily="34" charset="-34"/>
              </a:rPr>
              <a:t>แบ่งกับเพื่อน ๆ ด้วยนะ</a:t>
            </a:r>
          </a:p>
        </p:txBody>
      </p:sp>
    </p:spTree>
    <p:extLst>
      <p:ext uri="{BB962C8B-B14F-4D97-AF65-F5344CB8AC3E}">
        <p14:creationId xmlns:p14="http://schemas.microsoft.com/office/powerpoint/2010/main" val="9720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ผลการค้นหารูปภาพสำหรับ ภาพ การ์ตูนแบ่งปั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576064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21088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3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314150" y="795859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56" y="4160650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440369" y="1556792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latin typeface="TH Sarabun New" pitchFamily="34" charset="-34"/>
                <a:cs typeface="TH Sarabun New" pitchFamily="34" charset="-34"/>
              </a:rPr>
              <a:t>7.We </a:t>
            </a:r>
            <a:r>
              <a:rPr lang="en-US" sz="8800" b="1" dirty="0">
                <a:latin typeface="TH Sarabun New" pitchFamily="34" charset="-34"/>
                <a:cs typeface="TH Sarabun New" pitchFamily="34" charset="-34"/>
              </a:rPr>
              <a:t>are going home. </a:t>
            </a:r>
            <a:endParaRPr lang="th-TH" sz="8800" b="1" dirty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sz="8800" b="1" dirty="0" smtClean="0">
                <a:latin typeface="TH Sarabun New" pitchFamily="34" charset="-34"/>
                <a:cs typeface="TH Sarabun New" pitchFamily="34" charset="-34"/>
              </a:rPr>
              <a:t>เรา</a:t>
            </a:r>
            <a:r>
              <a:rPr lang="th-TH" sz="8800" b="1" dirty="0">
                <a:latin typeface="TH Sarabun New" pitchFamily="34" charset="-34"/>
                <a:cs typeface="TH Sarabun New" pitchFamily="34" charset="-34"/>
              </a:rPr>
              <a:t>กำลังกลับบ้านกันนะ</a:t>
            </a:r>
          </a:p>
        </p:txBody>
      </p:sp>
    </p:spTree>
    <p:extLst>
      <p:ext uri="{BB962C8B-B14F-4D97-AF65-F5344CB8AC3E}">
        <p14:creationId xmlns:p14="http://schemas.microsoft.com/office/powerpoint/2010/main" val="12839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ผลการค้นหารูปภาพสำหรับ ภาพ การ์ตูนกลับบ้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736" y="1268760"/>
            <a:ext cx="4438544" cy="422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49080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2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285683" y="764704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800" b="1" dirty="0" smtClean="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0225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537711" y="1412776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latin typeface="TH Sarabun New" pitchFamily="34" charset="-34"/>
                <a:cs typeface="TH Sarabun New" pitchFamily="34" charset="-34"/>
              </a:rPr>
              <a:t>8.Let’s </a:t>
            </a:r>
            <a:r>
              <a:rPr lang="en-US" sz="9600" b="1" dirty="0">
                <a:latin typeface="TH Sarabun New" pitchFamily="34" charset="-34"/>
                <a:cs typeface="TH Sarabun New" pitchFamily="34" charset="-34"/>
              </a:rPr>
              <a:t>take a bath. </a:t>
            </a:r>
            <a:endParaRPr lang="en-US" sz="9600" b="1" dirty="0" smtClean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en-US" sz="96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9600" b="1" dirty="0">
                <a:latin typeface="TH Sarabun New" pitchFamily="34" charset="-34"/>
                <a:cs typeface="TH Sarabun New" pitchFamily="34" charset="-34"/>
              </a:rPr>
              <a:t>อาบน้ำกันเถอะ</a:t>
            </a:r>
          </a:p>
        </p:txBody>
      </p:sp>
    </p:spTree>
    <p:extLst>
      <p:ext uri="{BB962C8B-B14F-4D97-AF65-F5344CB8AC3E}">
        <p14:creationId xmlns:p14="http://schemas.microsoft.com/office/powerpoint/2010/main" val="17565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052" y="1094865"/>
            <a:ext cx="479328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21088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7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266994" y="764703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1500" b="1" dirty="0" smtClean="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40225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483018" y="1869953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latin typeface="TH Sarabun New" pitchFamily="34" charset="-34"/>
                <a:cs typeface="TH Sarabun New" pitchFamily="34" charset="-34"/>
              </a:rPr>
              <a:t>9.Turn </a:t>
            </a:r>
            <a:r>
              <a:rPr lang="en-US" sz="8000" b="1" dirty="0">
                <a:latin typeface="TH Sarabun New" pitchFamily="34" charset="-34"/>
                <a:cs typeface="TH Sarabun New" pitchFamily="34" charset="-34"/>
              </a:rPr>
              <a:t>on/off the light. </a:t>
            </a:r>
            <a:endParaRPr lang="en-US" sz="8000" b="1" dirty="0" smtClean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en-US" sz="80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8000" b="1" dirty="0">
                <a:latin typeface="TH Sarabun New" pitchFamily="34" charset="-34"/>
                <a:cs typeface="TH Sarabun New" pitchFamily="34" charset="-34"/>
              </a:rPr>
              <a:t>เปิด (ปิด) ไฟ</a:t>
            </a:r>
          </a:p>
        </p:txBody>
      </p:sp>
    </p:spTree>
    <p:extLst>
      <p:ext uri="{BB962C8B-B14F-4D97-AF65-F5344CB8AC3E}">
        <p14:creationId xmlns:p14="http://schemas.microsoft.com/office/powerpoint/2010/main" val="19051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ผลการค้นหารูปภาพสำหรับ ภาพ การ์ตูนปิดไ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268760"/>
            <a:ext cx="3815903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193" y="4212233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0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251520" y="692696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56" y="4140225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286216" y="1982451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TH Sarabun New" pitchFamily="34" charset="-34"/>
                <a:cs typeface="TH Sarabun New" pitchFamily="34" charset="-34"/>
              </a:rPr>
              <a:t>1</a:t>
            </a:r>
            <a:r>
              <a:rPr lang="en-US" sz="6000" b="1" dirty="0" smtClean="0">
                <a:latin typeface="TH Sarabun New" pitchFamily="34" charset="-34"/>
                <a:cs typeface="TH Sarabun New" pitchFamily="34" charset="-34"/>
              </a:rPr>
              <a:t>0.Good </a:t>
            </a:r>
            <a:r>
              <a:rPr lang="en-US" sz="6000" b="1" dirty="0">
                <a:latin typeface="TH Sarabun New" pitchFamily="34" charset="-34"/>
                <a:cs typeface="TH Sarabun New" pitchFamily="34" charset="-34"/>
              </a:rPr>
              <a:t>night and sweet dreams. </a:t>
            </a:r>
            <a:endParaRPr lang="th-TH" sz="6000" b="1" dirty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sz="6000" b="1" dirty="0" smtClean="0">
                <a:latin typeface="TH Sarabun New" pitchFamily="34" charset="-34"/>
                <a:cs typeface="TH Sarabun New" pitchFamily="34" charset="-34"/>
              </a:rPr>
              <a:t>ราตรี</a:t>
            </a:r>
            <a:r>
              <a:rPr lang="th-TH" sz="6000" b="1" dirty="0">
                <a:latin typeface="TH Sarabun New" pitchFamily="34" charset="-34"/>
                <a:cs typeface="TH Sarabun New" pitchFamily="34" charset="-34"/>
              </a:rPr>
              <a:t>สวัสดิ์และฝันดี</a:t>
            </a:r>
            <a:r>
              <a:rPr lang="th-TH" sz="6000" b="1" dirty="0" smtClean="0">
                <a:latin typeface="TH Sarabun New" pitchFamily="34" charset="-34"/>
                <a:cs typeface="TH Sarabun New" pitchFamily="34" charset="-34"/>
              </a:rPr>
              <a:t>นะจ้ะ</a:t>
            </a:r>
            <a:endParaRPr lang="th-TH" sz="6000" b="1" dirty="0"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44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524157" cy="524157"/>
          </a:xfrm>
          <a:prstGeom prst="rect">
            <a:avLst/>
          </a:prstGeom>
        </p:spPr>
      </p:pic>
      <p:sp>
        <p:nvSpPr>
          <p:cNvPr id="6" name="สี่เหลี่ยมผืนผ้ามุมมน 5"/>
          <p:cNvSpPr/>
          <p:nvPr/>
        </p:nvSpPr>
        <p:spPr>
          <a:xfrm>
            <a:off x="251520" y="1472265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964" y="4141812"/>
            <a:ext cx="2095500" cy="2095500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505389" y="256490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H Sarabun New" pitchFamily="34" charset="-34"/>
                <a:cs typeface="TH Sarabun New" pitchFamily="34" charset="-34"/>
              </a:rPr>
              <a:t>1.Please </a:t>
            </a:r>
            <a:r>
              <a:rPr lang="en-US" sz="7200" b="1" dirty="0">
                <a:latin typeface="TH Sarabun New" pitchFamily="34" charset="-34"/>
                <a:cs typeface="TH Sarabun New" pitchFamily="34" charset="-34"/>
              </a:rPr>
              <a:t>come over here. </a:t>
            </a:r>
            <a:endParaRPr lang="th-TH" sz="7200" b="1" dirty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sz="7200" b="1" dirty="0" smtClean="0">
                <a:latin typeface="TH Sarabun New" pitchFamily="34" charset="-34"/>
                <a:cs typeface="TH Sarabun New" pitchFamily="34" charset="-34"/>
              </a:rPr>
              <a:t>มา</a:t>
            </a:r>
            <a:r>
              <a:rPr lang="th-TH" sz="7200" b="1" dirty="0">
                <a:latin typeface="TH Sarabun New" pitchFamily="34" charset="-34"/>
                <a:cs typeface="TH Sarabun New" pitchFamily="34" charset="-34"/>
              </a:rPr>
              <a:t>ตรงนี้หน่อย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91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ผลการค้นหารูปภาพสำหรับ ภาพ การ์ตูนฝันด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47" y="1556792"/>
            <a:ext cx="7675169" cy="519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185" y="4221088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3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ผลการค้นหารูปภาพสำหรับ การ์ตูนกวักมื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99" y="1064623"/>
            <a:ext cx="5612197" cy="517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09120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9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245757" y="764704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305" y="4140225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539552" y="148275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H Sarabun New" pitchFamily="34" charset="-34"/>
                <a:cs typeface="TH Sarabun New" pitchFamily="34" charset="-34"/>
              </a:rPr>
              <a:t>2.Is </a:t>
            </a:r>
            <a:r>
              <a:rPr lang="en-US" sz="7200" b="1" dirty="0">
                <a:latin typeface="TH Sarabun New" pitchFamily="34" charset="-34"/>
                <a:cs typeface="TH Sarabun New" pitchFamily="34" charset="-34"/>
              </a:rPr>
              <a:t>it fun? Be careful! </a:t>
            </a:r>
            <a:endParaRPr lang="th-TH" sz="7200" b="1" dirty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sz="7200" b="1" dirty="0" smtClean="0">
                <a:latin typeface="TH Sarabun New" pitchFamily="34" charset="-34"/>
                <a:cs typeface="TH Sarabun New" pitchFamily="34" charset="-34"/>
              </a:rPr>
              <a:t>สนุก</a:t>
            </a:r>
            <a:r>
              <a:rPr lang="th-TH" sz="7200" b="1" dirty="0">
                <a:latin typeface="TH Sarabun New" pitchFamily="34" charset="-34"/>
                <a:cs typeface="TH Sarabun New" pitchFamily="34" charset="-34"/>
              </a:rPr>
              <a:t>ไหม? ระวังนะ</a:t>
            </a:r>
          </a:p>
        </p:txBody>
      </p:sp>
    </p:spTree>
    <p:extLst>
      <p:ext uri="{BB962C8B-B14F-4D97-AF65-F5344CB8AC3E}">
        <p14:creationId xmlns:p14="http://schemas.microsoft.com/office/powerpoint/2010/main" val="26923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ผลการค้นหารูปภาพสำหรับ การ์ตูนล้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42266"/>
            <a:ext cx="4060901" cy="393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9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251520" y="1124744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9600" b="1" dirty="0" smtClean="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140225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539552" y="1772816"/>
            <a:ext cx="76529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latin typeface="TH Sarabun New" pitchFamily="34" charset="-34"/>
                <a:cs typeface="TH Sarabun New" pitchFamily="34" charset="-34"/>
              </a:rPr>
              <a:t>23.Please don’t </a:t>
            </a:r>
            <a:r>
              <a:rPr lang="en-US" sz="8800" b="1" dirty="0" smtClean="0">
                <a:latin typeface="TH Sarabun New" pitchFamily="34" charset="-34"/>
                <a:cs typeface="TH Sarabun New" pitchFamily="34" charset="-34"/>
              </a:rPr>
              <a:t>cry. </a:t>
            </a:r>
            <a:endParaRPr lang="th-TH" sz="8800" b="1" dirty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sz="8800" b="1" dirty="0" smtClean="0">
                <a:latin typeface="TH Sarabun New" pitchFamily="34" charset="-34"/>
                <a:cs typeface="TH Sarabun New" pitchFamily="34" charset="-34"/>
              </a:rPr>
              <a:t>ไม่</a:t>
            </a:r>
            <a:r>
              <a:rPr lang="th-TH" sz="8800" b="1" dirty="0">
                <a:latin typeface="TH Sarabun New" pitchFamily="34" charset="-34"/>
                <a:cs typeface="TH Sarabun New" pitchFamily="34" charset="-34"/>
              </a:rPr>
              <a:t>ร้องไห้นะ</a:t>
            </a:r>
          </a:p>
        </p:txBody>
      </p:sp>
    </p:spTree>
    <p:extLst>
      <p:ext uri="{BB962C8B-B14F-4D97-AF65-F5344CB8AC3E}">
        <p14:creationId xmlns:p14="http://schemas.microsoft.com/office/powerpoint/2010/main" val="40196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084" y="764704"/>
            <a:ext cx="3915228" cy="501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169" y="4149080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6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232964" y="692696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9600" b="1" dirty="0" smtClean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004" y="4157915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376980" y="980728"/>
            <a:ext cx="820891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latin typeface="TH Sarabun New" pitchFamily="34" charset="-34"/>
                <a:cs typeface="TH Sarabun New" pitchFamily="34" charset="-34"/>
              </a:rPr>
              <a:t>4.Be </a:t>
            </a:r>
            <a:r>
              <a:rPr lang="en-US" sz="11500" b="1" dirty="0">
                <a:latin typeface="TH Sarabun New" pitchFamily="34" charset="-34"/>
                <a:cs typeface="TH Sarabun New" pitchFamily="34" charset="-34"/>
              </a:rPr>
              <a:t>nice. </a:t>
            </a:r>
            <a:endParaRPr lang="th-TH" sz="11500" b="1" dirty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sz="11500" b="1" dirty="0" smtClean="0">
                <a:latin typeface="TH Sarabun New" pitchFamily="34" charset="-34"/>
                <a:cs typeface="TH Sarabun New" pitchFamily="34" charset="-34"/>
              </a:rPr>
              <a:t>ทำ</a:t>
            </a:r>
            <a:r>
              <a:rPr lang="th-TH" sz="11500" b="1" dirty="0">
                <a:latin typeface="TH Sarabun New" pitchFamily="34" charset="-34"/>
                <a:cs typeface="TH Sarabun New" pitchFamily="34" charset="-34"/>
              </a:rPr>
              <a:t>ตัวดีๆ </a:t>
            </a:r>
            <a:r>
              <a:rPr lang="th-TH" sz="11500" b="1" dirty="0" smtClean="0">
                <a:latin typeface="TH Sarabun New" pitchFamily="34" charset="-34"/>
                <a:cs typeface="TH Sarabun New" pitchFamily="34" charset="-34"/>
              </a:rPr>
              <a:t>นะจ้ะ</a:t>
            </a:r>
            <a:endParaRPr lang="th-TH" sz="11500" b="1" dirty="0"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44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340741" y="692696"/>
            <a:ext cx="8496944" cy="4765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997" y="4146796"/>
            <a:ext cx="209708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595851" y="1259337"/>
            <a:ext cx="799288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latin typeface="TH Sarabun New" pitchFamily="34" charset="-34"/>
                <a:cs typeface="TH Sarabun New" pitchFamily="34" charset="-34"/>
              </a:rPr>
              <a:t>5.I’m </a:t>
            </a:r>
            <a:r>
              <a:rPr lang="en-US" sz="11500" b="1" dirty="0">
                <a:latin typeface="TH Sarabun New" pitchFamily="34" charset="-34"/>
                <a:cs typeface="TH Sarabun New" pitchFamily="34" charset="-34"/>
              </a:rPr>
              <a:t>sorry. </a:t>
            </a:r>
            <a:endParaRPr lang="th-TH" sz="11500" b="1" dirty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sz="11500" b="1" dirty="0" smtClean="0">
                <a:latin typeface="TH Sarabun New" pitchFamily="34" charset="-34"/>
                <a:cs typeface="TH Sarabun New" pitchFamily="34" charset="-34"/>
              </a:rPr>
              <a:t>ขอ</a:t>
            </a:r>
            <a:r>
              <a:rPr lang="th-TH" sz="11500" b="1" dirty="0">
                <a:latin typeface="TH Sarabun New" pitchFamily="34" charset="-34"/>
                <a:cs typeface="TH Sarabun New" pitchFamily="34" charset="-34"/>
              </a:rPr>
              <a:t>โทษนะคะ</a:t>
            </a:r>
          </a:p>
        </p:txBody>
      </p:sp>
    </p:spTree>
    <p:extLst>
      <p:ext uri="{BB962C8B-B14F-4D97-AF65-F5344CB8AC3E}">
        <p14:creationId xmlns:p14="http://schemas.microsoft.com/office/powerpoint/2010/main" val="253507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99</Words>
  <Application>Microsoft Office PowerPoint</Application>
  <PresentationFormat>นำเสนอทางหน้าจอ (4:3)</PresentationFormat>
  <Paragraphs>21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ชุดรูปแบบของ Office</vt:lpstr>
      <vt:lpstr>  ประโยคควรรู้ในครอบครัว  รายวิชาภาษาอังกฤษ  ขั้นประถมศึกษาปีที่ 5  นางสาวจิรารัตน์  อยู่สุข ครูผู้สอน โรงเรียนคลองบ้านพร้าว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lenovo</dc:creator>
  <cp:lastModifiedBy>Acer</cp:lastModifiedBy>
  <cp:revision>16</cp:revision>
  <dcterms:created xsi:type="dcterms:W3CDTF">2017-07-17T07:31:32Z</dcterms:created>
  <dcterms:modified xsi:type="dcterms:W3CDTF">2019-10-28T07:25:22Z</dcterms:modified>
</cp:coreProperties>
</file>