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58" r:id="rId6"/>
    <p:sldId id="259" r:id="rId7"/>
    <p:sldId id="269" r:id="rId8"/>
    <p:sldId id="260" r:id="rId9"/>
    <p:sldId id="261" r:id="rId10"/>
    <p:sldId id="271" r:id="rId11"/>
    <p:sldId id="262" r:id="rId12"/>
    <p:sldId id="272" r:id="rId13"/>
    <p:sldId id="263" r:id="rId14"/>
    <p:sldId id="273" r:id="rId15"/>
    <p:sldId id="264" r:id="rId16"/>
    <p:sldId id="274" r:id="rId17"/>
    <p:sldId id="265" r:id="rId18"/>
    <p:sldId id="275" r:id="rId19"/>
    <p:sldId id="266" r:id="rId20"/>
    <p:sldId id="276" r:id="rId2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529B-4014-49B4-9F65-E0E23D2FD4D5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1630-D693-461C-B987-7EA07FBC93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5328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529B-4014-49B4-9F65-E0E23D2FD4D5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1630-D693-461C-B987-7EA07FBC93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7310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529B-4014-49B4-9F65-E0E23D2FD4D5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1630-D693-461C-B987-7EA07FBC93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290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529B-4014-49B4-9F65-E0E23D2FD4D5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1630-D693-461C-B987-7EA07FBC93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5117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529B-4014-49B4-9F65-E0E23D2FD4D5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1630-D693-461C-B987-7EA07FBC93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830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529B-4014-49B4-9F65-E0E23D2FD4D5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1630-D693-461C-B987-7EA07FBC93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3862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529B-4014-49B4-9F65-E0E23D2FD4D5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1630-D693-461C-B987-7EA07FBC93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9172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529B-4014-49B4-9F65-E0E23D2FD4D5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1630-D693-461C-B987-7EA07FBC93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730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529B-4014-49B4-9F65-E0E23D2FD4D5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1630-D693-461C-B987-7EA07FBC93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1698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529B-4014-49B4-9F65-E0E23D2FD4D5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1630-D693-461C-B987-7EA07FBC93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160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529B-4014-49B4-9F65-E0E23D2FD4D5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71630-D693-461C-B987-7EA07FBC93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958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0529B-4014-49B4-9F65-E0E23D2FD4D5}" type="datetimeFigureOut">
              <a:rPr lang="th-TH" smtClean="0"/>
              <a:t>28/10/62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71630-D693-461C-B987-7EA07FBC938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6775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5760640"/>
          </a:xfr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r>
              <a:rPr lang="th-TH" sz="73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ประโยคควรรู้ใน</a:t>
            </a:r>
            <a:r>
              <a:rPr lang="th-TH" sz="7300" b="1" dirty="0" smtClean="0">
                <a:solidFill>
                  <a:srgbClr val="7030A0"/>
                </a:solidFill>
                <a:latin typeface="TH Sarabun New" pitchFamily="34" charset="-34"/>
                <a:cs typeface="TH Sarabun New" pitchFamily="34" charset="-34"/>
              </a:rPr>
              <a:t>ครอบครัว</a:t>
            </a:r>
            <a:r>
              <a:rPr lang="th-TH" sz="4000" b="1" dirty="0" smtClean="0">
                <a:latin typeface="TH Sarabun New" pitchFamily="34" charset="-34"/>
                <a:cs typeface="TH Sarabun New" pitchFamily="34" charset="-34"/>
              </a:rPr>
              <a:t/>
            </a:r>
            <a:br>
              <a:rPr lang="th-TH" sz="4000" b="1" dirty="0" smtClean="0">
                <a:latin typeface="TH Sarabun New" pitchFamily="34" charset="-34"/>
                <a:cs typeface="TH Sarabun New" pitchFamily="34" charset="-34"/>
              </a:rPr>
            </a:br>
            <a:r>
              <a:rPr lang="th-TH" sz="4000" b="1" dirty="0" smtClean="0">
                <a:latin typeface="TH Sarabun New" pitchFamily="34" charset="-34"/>
                <a:cs typeface="TH Sarabun New" pitchFamily="34" charset="-34"/>
              </a:rPr>
              <a:t/>
            </a:r>
            <a:br>
              <a:rPr lang="th-TH" sz="4000" b="1" dirty="0" smtClean="0">
                <a:latin typeface="TH Sarabun New" pitchFamily="34" charset="-34"/>
                <a:cs typeface="TH Sarabun New" pitchFamily="34" charset="-34"/>
              </a:rPr>
            </a:br>
            <a:r>
              <a:rPr lang="th-TH" b="1" dirty="0" smtClean="0">
                <a:solidFill>
                  <a:srgbClr val="0070C0"/>
                </a:solidFill>
                <a:latin typeface="TH Sarabun New" pitchFamily="34" charset="-34"/>
                <a:cs typeface="TH Sarabun New" pitchFamily="34" charset="-34"/>
              </a:rPr>
              <a:t>รายวิชาภาษาอังกฤษ </a:t>
            </a:r>
            <a:br>
              <a:rPr lang="th-TH" b="1" dirty="0" smtClean="0">
                <a:solidFill>
                  <a:srgbClr val="0070C0"/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th-TH" b="1" dirty="0" smtClean="0">
                <a:solidFill>
                  <a:srgbClr val="0070C0"/>
                </a:solidFill>
                <a:latin typeface="TH Sarabun New" pitchFamily="34" charset="-34"/>
                <a:cs typeface="TH Sarabun New" pitchFamily="34" charset="-34"/>
              </a:rPr>
              <a:t>ขั้นประถมศึกษาปีที่ </a:t>
            </a:r>
            <a:r>
              <a:rPr lang="en-US" b="1" dirty="0">
                <a:solidFill>
                  <a:srgbClr val="0070C0"/>
                </a:solidFill>
                <a:latin typeface="TH Sarabun New" pitchFamily="34" charset="-34"/>
                <a:cs typeface="TH Sarabun New" pitchFamily="34" charset="-34"/>
              </a:rPr>
              <a:t>5</a:t>
            </a:r>
            <a:r>
              <a:rPr lang="en-US" b="1" dirty="0" smtClean="0">
                <a:solidFill>
                  <a:srgbClr val="0070C0"/>
                </a:solidFill>
                <a:latin typeface="TH Sarabun New" pitchFamily="34" charset="-34"/>
                <a:cs typeface="TH Sarabun New" pitchFamily="34" charset="-34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th-TH" sz="4000" b="1" dirty="0" smtClean="0">
                <a:latin typeface="TH Sarabun New" pitchFamily="34" charset="-34"/>
                <a:cs typeface="TH Sarabun New" pitchFamily="34" charset="-34"/>
              </a:rPr>
              <a:t/>
            </a:r>
            <a:br>
              <a:rPr lang="th-TH" sz="4000" b="1" dirty="0" smtClean="0">
                <a:latin typeface="TH Sarabun New" pitchFamily="34" charset="-34"/>
                <a:cs typeface="TH Sarabun New" pitchFamily="34" charset="-34"/>
              </a:rPr>
            </a:br>
            <a:r>
              <a:rPr lang="th-TH" b="1" dirty="0" smtClean="0">
                <a:solidFill>
                  <a:srgbClr val="FF0066"/>
                </a:solidFill>
                <a:latin typeface="TH Sarabun New" pitchFamily="34" charset="-34"/>
                <a:cs typeface="TH Sarabun New" pitchFamily="34" charset="-34"/>
              </a:rPr>
              <a:t>นางสาวจิรารัตน์  อยู่สุข</a:t>
            </a:r>
            <a:r>
              <a:rPr lang="th-TH" b="1" dirty="0" smtClean="0">
                <a:solidFill>
                  <a:srgbClr val="FF0066"/>
                </a:solidFill>
                <a:latin typeface="TH Sarabun New" pitchFamily="34" charset="-34"/>
                <a:cs typeface="TH Sarabun New" pitchFamily="34" charset="-34"/>
              </a:rPr>
              <a:t/>
            </a:r>
            <a:br>
              <a:rPr lang="th-TH" b="1" dirty="0" smtClean="0">
                <a:solidFill>
                  <a:srgbClr val="FF0066"/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th-TH" b="1" dirty="0" smtClean="0">
                <a:solidFill>
                  <a:srgbClr val="FF0066"/>
                </a:solidFill>
                <a:latin typeface="TH Sarabun New" pitchFamily="34" charset="-34"/>
                <a:cs typeface="TH Sarabun New" pitchFamily="34" charset="-34"/>
              </a:rPr>
              <a:t>ครูผู้สอน</a:t>
            </a:r>
            <a:r>
              <a:rPr lang="th-TH" sz="4000" b="1" dirty="0" smtClean="0">
                <a:solidFill>
                  <a:srgbClr val="FF0066"/>
                </a:solidFill>
                <a:latin typeface="TH Sarabun New" pitchFamily="34" charset="-34"/>
                <a:cs typeface="TH Sarabun New" pitchFamily="34" charset="-34"/>
              </a:rPr>
              <a:t/>
            </a:r>
            <a:br>
              <a:rPr lang="th-TH" sz="4000" b="1" dirty="0" smtClean="0">
                <a:solidFill>
                  <a:srgbClr val="FF0066"/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th-TH" sz="4000" b="1" dirty="0" smtClean="0">
                <a:solidFill>
                  <a:srgbClr val="00B050"/>
                </a:solidFill>
                <a:latin typeface="TH Sarabun New" pitchFamily="34" charset="-34"/>
                <a:cs typeface="TH Sarabun New" pitchFamily="34" charset="-34"/>
              </a:rPr>
              <a:t>โรงเรียนคลองบ้าน</a:t>
            </a:r>
            <a:r>
              <a:rPr lang="th-TH" sz="4000" b="1" dirty="0" err="1" smtClean="0">
                <a:solidFill>
                  <a:srgbClr val="00B050"/>
                </a:solidFill>
                <a:latin typeface="TH Sarabun New" pitchFamily="34" charset="-34"/>
                <a:cs typeface="TH Sarabun New" pitchFamily="34" charset="-34"/>
              </a:rPr>
              <a:t>พร้าว</a:t>
            </a:r>
            <a:r>
              <a:rPr lang="th-TH" sz="4000" b="1" dirty="0" smtClean="0">
                <a:latin typeface="TH Mali Grade 6" pitchFamily="2" charset="-34"/>
                <a:cs typeface="TH Mali Grade 6" pitchFamily="2" charset="-34"/>
              </a:rPr>
              <a:t/>
            </a:r>
            <a:br>
              <a:rPr lang="th-TH" sz="4000" b="1" dirty="0" smtClean="0">
                <a:latin typeface="TH Mali Grade 6" pitchFamily="2" charset="-34"/>
                <a:cs typeface="TH Mali Grade 6" pitchFamily="2" charset="-34"/>
              </a:rPr>
            </a:br>
            <a:endParaRPr lang="th-TH" sz="4000" b="1" dirty="0">
              <a:latin typeface="TH Mali Grade 6" pitchFamily="2" charset="-34"/>
              <a:cs typeface="TH Mali Grade 6" pitchFamily="2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20688"/>
            <a:ext cx="720080" cy="720080"/>
          </a:xfrm>
          <a:prstGeom prst="rect">
            <a:avLst/>
          </a:prstGeom>
        </p:spPr>
      </p:pic>
      <p:pic>
        <p:nvPicPr>
          <p:cNvPr id="5" name="รูปภาพ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085182"/>
            <a:ext cx="1008113" cy="100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06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149080"/>
            <a:ext cx="2097087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 descr="รูปภาพที่เกี่ยวข้อง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45" y="862665"/>
            <a:ext cx="5828146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19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มุมมน 5"/>
          <p:cNvSpPr/>
          <p:nvPr/>
        </p:nvSpPr>
        <p:spPr>
          <a:xfrm>
            <a:off x="251520" y="836712"/>
            <a:ext cx="8496944" cy="476504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9600" b="1" dirty="0" smtClean="0">
              <a:latin typeface="TH Mali Grade 6" pitchFamily="2" charset="-34"/>
              <a:cs typeface="TH Mali Grade 6" pitchFamily="2" charset="-34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097734"/>
            <a:ext cx="2097087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สี่เหลี่ยมผืนผ้า 6"/>
          <p:cNvSpPr/>
          <p:nvPr/>
        </p:nvSpPr>
        <p:spPr>
          <a:xfrm>
            <a:off x="489381" y="1178063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dirty="0" smtClean="0">
                <a:latin typeface="TH Sarabun New" pitchFamily="34" charset="-34"/>
                <a:cs typeface="TH Sarabun New" pitchFamily="34" charset="-34"/>
              </a:rPr>
              <a:t>6.Share </a:t>
            </a:r>
            <a:r>
              <a:rPr lang="en-US" sz="8000" b="1" dirty="0">
                <a:latin typeface="TH Sarabun New" pitchFamily="34" charset="-34"/>
                <a:cs typeface="TH Sarabun New" pitchFamily="34" charset="-34"/>
              </a:rPr>
              <a:t>with your friend</a:t>
            </a:r>
            <a:r>
              <a:rPr lang="en-US" sz="8000" b="1" dirty="0" smtClean="0">
                <a:latin typeface="TH Sarabun New" pitchFamily="34" charset="-34"/>
                <a:cs typeface="TH Sarabun New" pitchFamily="34" charset="-34"/>
              </a:rPr>
              <a:t>.</a:t>
            </a:r>
          </a:p>
          <a:p>
            <a:pPr algn="ctr"/>
            <a:r>
              <a:rPr lang="en-US" sz="8000" b="1" dirty="0" smtClean="0"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th-TH" sz="8000" b="1" dirty="0">
                <a:latin typeface="TH Sarabun New" pitchFamily="34" charset="-34"/>
                <a:cs typeface="TH Sarabun New" pitchFamily="34" charset="-34"/>
              </a:rPr>
              <a:t>แบ่งกับเพื่อน ๆ ด้วยนะ</a:t>
            </a:r>
          </a:p>
        </p:txBody>
      </p:sp>
    </p:spTree>
    <p:extLst>
      <p:ext uri="{BB962C8B-B14F-4D97-AF65-F5344CB8AC3E}">
        <p14:creationId xmlns:p14="http://schemas.microsoft.com/office/powerpoint/2010/main" val="97208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ผลการค้นหารูปภาพสำหรับ ภาพ การ์ตูนแบ่งปัน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12776"/>
            <a:ext cx="576064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221088"/>
            <a:ext cx="2097087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833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มุมมน 5"/>
          <p:cNvSpPr/>
          <p:nvPr/>
        </p:nvSpPr>
        <p:spPr>
          <a:xfrm>
            <a:off x="314150" y="795859"/>
            <a:ext cx="8496944" cy="476504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456" y="4160650"/>
            <a:ext cx="2097087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สี่เหลี่ยมผืนผ้า 4"/>
          <p:cNvSpPr/>
          <p:nvPr/>
        </p:nvSpPr>
        <p:spPr>
          <a:xfrm>
            <a:off x="440369" y="1556792"/>
            <a:ext cx="799288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 smtClean="0">
                <a:latin typeface="TH Sarabun New" pitchFamily="34" charset="-34"/>
                <a:cs typeface="TH Sarabun New" pitchFamily="34" charset="-34"/>
              </a:rPr>
              <a:t>7.We </a:t>
            </a:r>
            <a:r>
              <a:rPr lang="en-US" sz="8800" b="1" dirty="0">
                <a:latin typeface="TH Sarabun New" pitchFamily="34" charset="-34"/>
                <a:cs typeface="TH Sarabun New" pitchFamily="34" charset="-34"/>
              </a:rPr>
              <a:t>are going home. </a:t>
            </a:r>
            <a:endParaRPr lang="th-TH" sz="8800" b="1" dirty="0">
              <a:latin typeface="TH Sarabun New" pitchFamily="34" charset="-34"/>
              <a:cs typeface="TH Sarabun New" pitchFamily="34" charset="-34"/>
            </a:endParaRPr>
          </a:p>
          <a:p>
            <a:pPr algn="ctr"/>
            <a:r>
              <a:rPr lang="th-TH" sz="8800" b="1" dirty="0" smtClean="0">
                <a:latin typeface="TH Sarabun New" pitchFamily="34" charset="-34"/>
                <a:cs typeface="TH Sarabun New" pitchFamily="34" charset="-34"/>
              </a:rPr>
              <a:t>เรา</a:t>
            </a:r>
            <a:r>
              <a:rPr lang="th-TH" sz="8800" b="1" dirty="0">
                <a:latin typeface="TH Sarabun New" pitchFamily="34" charset="-34"/>
                <a:cs typeface="TH Sarabun New" pitchFamily="34" charset="-34"/>
              </a:rPr>
              <a:t>กำลังกลับบ้านกันนะ</a:t>
            </a:r>
          </a:p>
        </p:txBody>
      </p:sp>
    </p:spTree>
    <p:extLst>
      <p:ext uri="{BB962C8B-B14F-4D97-AF65-F5344CB8AC3E}">
        <p14:creationId xmlns:p14="http://schemas.microsoft.com/office/powerpoint/2010/main" val="128392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ผลการค้นหารูปภาพสำหรับ ภาพ การ์ตูนกลับบ้าน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3736" y="1268760"/>
            <a:ext cx="4438544" cy="422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149080"/>
            <a:ext cx="2097087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729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มุมมน 5"/>
          <p:cNvSpPr/>
          <p:nvPr/>
        </p:nvSpPr>
        <p:spPr>
          <a:xfrm>
            <a:off x="285683" y="764704"/>
            <a:ext cx="8496944" cy="476504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8800" b="1" dirty="0" smtClean="0">
              <a:latin typeface="TH Mali Grade 6" pitchFamily="2" charset="-34"/>
              <a:cs typeface="TH Mali Grade 6" pitchFamily="2" charset="-34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140225"/>
            <a:ext cx="2097087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สี่เหลี่ยมผืนผ้า 4"/>
          <p:cNvSpPr/>
          <p:nvPr/>
        </p:nvSpPr>
        <p:spPr>
          <a:xfrm>
            <a:off x="537711" y="1412776"/>
            <a:ext cx="79928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b="1" dirty="0" smtClean="0">
                <a:latin typeface="TH Sarabun New" pitchFamily="34" charset="-34"/>
                <a:cs typeface="TH Sarabun New" pitchFamily="34" charset="-34"/>
              </a:rPr>
              <a:t>8.Let’s </a:t>
            </a:r>
            <a:r>
              <a:rPr lang="en-US" sz="9600" b="1" dirty="0">
                <a:latin typeface="TH Sarabun New" pitchFamily="34" charset="-34"/>
                <a:cs typeface="TH Sarabun New" pitchFamily="34" charset="-34"/>
              </a:rPr>
              <a:t>take a bath. </a:t>
            </a:r>
            <a:endParaRPr lang="en-US" sz="9600" b="1" dirty="0" smtClean="0">
              <a:latin typeface="TH Sarabun New" pitchFamily="34" charset="-34"/>
              <a:cs typeface="TH Sarabun New" pitchFamily="34" charset="-34"/>
            </a:endParaRPr>
          </a:p>
          <a:p>
            <a:pPr algn="ctr"/>
            <a:r>
              <a:rPr lang="en-US" sz="9600" b="1" dirty="0" smtClean="0"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th-TH" sz="9600" b="1" dirty="0">
                <a:latin typeface="TH Sarabun New" pitchFamily="34" charset="-34"/>
                <a:cs typeface="TH Sarabun New" pitchFamily="34" charset="-34"/>
              </a:rPr>
              <a:t>อาบน้ำกันเถอะ</a:t>
            </a:r>
          </a:p>
        </p:txBody>
      </p:sp>
    </p:spTree>
    <p:extLst>
      <p:ext uri="{BB962C8B-B14F-4D97-AF65-F5344CB8AC3E}">
        <p14:creationId xmlns:p14="http://schemas.microsoft.com/office/powerpoint/2010/main" val="175654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รูปภาพที่เกี่ยวข้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052" y="1094865"/>
            <a:ext cx="4793286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221088"/>
            <a:ext cx="2097087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87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มุมมน 5"/>
          <p:cNvSpPr/>
          <p:nvPr/>
        </p:nvSpPr>
        <p:spPr>
          <a:xfrm>
            <a:off x="266994" y="764703"/>
            <a:ext cx="8496944" cy="476504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11500" b="1" dirty="0" smtClean="0">
              <a:latin typeface="TH Mali Grade 6" pitchFamily="2" charset="-34"/>
              <a:cs typeface="TH Mali Grade 6" pitchFamily="2" charset="-34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140225"/>
            <a:ext cx="2097087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สี่เหลี่ยมผืนผ้า 4"/>
          <p:cNvSpPr/>
          <p:nvPr/>
        </p:nvSpPr>
        <p:spPr>
          <a:xfrm>
            <a:off x="483018" y="1869953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dirty="0" smtClean="0">
                <a:latin typeface="TH Sarabun New" pitchFamily="34" charset="-34"/>
                <a:cs typeface="TH Sarabun New" pitchFamily="34" charset="-34"/>
              </a:rPr>
              <a:t>9.Turn </a:t>
            </a:r>
            <a:r>
              <a:rPr lang="en-US" sz="8000" b="1" dirty="0">
                <a:latin typeface="TH Sarabun New" pitchFamily="34" charset="-34"/>
                <a:cs typeface="TH Sarabun New" pitchFamily="34" charset="-34"/>
              </a:rPr>
              <a:t>on/off the light. </a:t>
            </a:r>
            <a:endParaRPr lang="en-US" sz="8000" b="1" dirty="0" smtClean="0">
              <a:latin typeface="TH Sarabun New" pitchFamily="34" charset="-34"/>
              <a:cs typeface="TH Sarabun New" pitchFamily="34" charset="-34"/>
            </a:endParaRPr>
          </a:p>
          <a:p>
            <a:pPr algn="ctr"/>
            <a:r>
              <a:rPr lang="en-US" sz="8000" b="1" dirty="0" smtClean="0"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th-TH" sz="8000" b="1" dirty="0">
                <a:latin typeface="TH Sarabun New" pitchFamily="34" charset="-34"/>
                <a:cs typeface="TH Sarabun New" pitchFamily="34" charset="-34"/>
              </a:rPr>
              <a:t>เปิด (ปิด) ไฟ</a:t>
            </a:r>
          </a:p>
        </p:txBody>
      </p:sp>
    </p:spTree>
    <p:extLst>
      <p:ext uri="{BB962C8B-B14F-4D97-AF65-F5344CB8AC3E}">
        <p14:creationId xmlns:p14="http://schemas.microsoft.com/office/powerpoint/2010/main" val="190513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ผลการค้นหารูปภาพสำหรับ ภาพ การ์ตูนปิดไฟ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268760"/>
            <a:ext cx="3815903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193" y="4212233"/>
            <a:ext cx="2097087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708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มุมมน 5"/>
          <p:cNvSpPr/>
          <p:nvPr/>
        </p:nvSpPr>
        <p:spPr>
          <a:xfrm>
            <a:off x="251520" y="692696"/>
            <a:ext cx="8496944" cy="476504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456" y="4140225"/>
            <a:ext cx="2097087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สี่เหลี่ยมผืนผ้า 4"/>
          <p:cNvSpPr/>
          <p:nvPr/>
        </p:nvSpPr>
        <p:spPr>
          <a:xfrm>
            <a:off x="286216" y="1982451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TH Sarabun New" pitchFamily="34" charset="-34"/>
                <a:cs typeface="TH Sarabun New" pitchFamily="34" charset="-34"/>
              </a:rPr>
              <a:t>1</a:t>
            </a:r>
            <a:r>
              <a:rPr lang="en-US" sz="6000" b="1" dirty="0" smtClean="0">
                <a:latin typeface="TH Sarabun New" pitchFamily="34" charset="-34"/>
                <a:cs typeface="TH Sarabun New" pitchFamily="34" charset="-34"/>
              </a:rPr>
              <a:t>0.Good </a:t>
            </a:r>
            <a:r>
              <a:rPr lang="en-US" sz="6000" b="1" dirty="0">
                <a:latin typeface="TH Sarabun New" pitchFamily="34" charset="-34"/>
                <a:cs typeface="TH Sarabun New" pitchFamily="34" charset="-34"/>
              </a:rPr>
              <a:t>night and sweet dreams. </a:t>
            </a:r>
            <a:endParaRPr lang="th-TH" sz="6000" b="1" dirty="0">
              <a:latin typeface="TH Sarabun New" pitchFamily="34" charset="-34"/>
              <a:cs typeface="TH Sarabun New" pitchFamily="34" charset="-34"/>
            </a:endParaRPr>
          </a:p>
          <a:p>
            <a:pPr algn="ctr"/>
            <a:r>
              <a:rPr lang="th-TH" sz="6000" b="1" dirty="0" smtClean="0">
                <a:latin typeface="TH Sarabun New" pitchFamily="34" charset="-34"/>
                <a:cs typeface="TH Sarabun New" pitchFamily="34" charset="-34"/>
              </a:rPr>
              <a:t>ราตรี</a:t>
            </a:r>
            <a:r>
              <a:rPr lang="th-TH" sz="6000" b="1" dirty="0">
                <a:latin typeface="TH Sarabun New" pitchFamily="34" charset="-34"/>
                <a:cs typeface="TH Sarabun New" pitchFamily="34" charset="-34"/>
              </a:rPr>
              <a:t>สวัสดิ์และฝันดี</a:t>
            </a:r>
            <a:r>
              <a:rPr lang="th-TH" sz="6000" b="1" dirty="0" smtClean="0">
                <a:latin typeface="TH Sarabun New" pitchFamily="34" charset="-34"/>
                <a:cs typeface="TH Sarabun New" pitchFamily="34" charset="-34"/>
              </a:rPr>
              <a:t>นะจ้ะ</a:t>
            </a:r>
            <a:endParaRPr lang="th-TH" sz="6000" b="1" dirty="0">
              <a:latin typeface="TH Sarabun New" pitchFamily="34" charset="-34"/>
              <a:cs typeface="TH Sarabun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9443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556792"/>
            <a:ext cx="524157" cy="524157"/>
          </a:xfrm>
          <a:prstGeom prst="rect">
            <a:avLst/>
          </a:prstGeom>
        </p:spPr>
      </p:pic>
      <p:sp>
        <p:nvSpPr>
          <p:cNvPr id="6" name="สี่เหลี่ยมผืนผ้ามุมมน 5"/>
          <p:cNvSpPr/>
          <p:nvPr/>
        </p:nvSpPr>
        <p:spPr>
          <a:xfrm>
            <a:off x="251520" y="1472265"/>
            <a:ext cx="8496944" cy="476504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dirty="0" smtClean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964" y="4141812"/>
            <a:ext cx="2095500" cy="2095500"/>
          </a:xfrm>
          <a:prstGeom prst="rect">
            <a:avLst/>
          </a:prstGeom>
        </p:spPr>
      </p:pic>
      <p:sp>
        <p:nvSpPr>
          <p:cNvPr id="8" name="สี่เหลี่ยมผืนผ้า 7"/>
          <p:cNvSpPr/>
          <p:nvPr/>
        </p:nvSpPr>
        <p:spPr>
          <a:xfrm>
            <a:off x="505389" y="2564904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smtClean="0">
                <a:latin typeface="TH Sarabun New" pitchFamily="34" charset="-34"/>
                <a:cs typeface="TH Sarabun New" pitchFamily="34" charset="-34"/>
              </a:rPr>
              <a:t>1.Please </a:t>
            </a:r>
            <a:r>
              <a:rPr lang="en-US" sz="7200" b="1" dirty="0">
                <a:latin typeface="TH Sarabun New" pitchFamily="34" charset="-34"/>
                <a:cs typeface="TH Sarabun New" pitchFamily="34" charset="-34"/>
              </a:rPr>
              <a:t>come over here. </a:t>
            </a:r>
            <a:endParaRPr lang="th-TH" sz="7200" b="1" dirty="0">
              <a:latin typeface="TH Sarabun New" pitchFamily="34" charset="-34"/>
              <a:cs typeface="TH Sarabun New" pitchFamily="34" charset="-34"/>
            </a:endParaRPr>
          </a:p>
          <a:p>
            <a:pPr algn="ctr"/>
            <a:r>
              <a:rPr lang="th-TH" sz="7200" b="1" dirty="0" smtClean="0">
                <a:latin typeface="TH Sarabun New" pitchFamily="34" charset="-34"/>
                <a:cs typeface="TH Sarabun New" pitchFamily="34" charset="-34"/>
              </a:rPr>
              <a:t>มา</a:t>
            </a:r>
            <a:r>
              <a:rPr lang="th-TH" sz="7200" b="1" dirty="0">
                <a:latin typeface="TH Sarabun New" pitchFamily="34" charset="-34"/>
                <a:cs typeface="TH Sarabun New" pitchFamily="34" charset="-34"/>
              </a:rPr>
              <a:t>ตรงนี้หน่อย</a:t>
            </a:r>
          </a:p>
        </p:txBody>
      </p:sp>
      <p:sp>
        <p:nvSpPr>
          <p:cNvPr id="3" name="ชื่อเรื่อง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912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ผลการค้นหารูปภาพสำหรับ ภาพ การ์ตูนฝันด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47" y="1556792"/>
            <a:ext cx="7675169" cy="519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185" y="4221088"/>
            <a:ext cx="2097087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439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ผลการค้นหารูปภาพสำหรับ การ์ตูนกวักมื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99" y="1064623"/>
            <a:ext cx="5612197" cy="5172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509120"/>
            <a:ext cx="2097087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195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มุมมน 5"/>
          <p:cNvSpPr/>
          <p:nvPr/>
        </p:nvSpPr>
        <p:spPr>
          <a:xfrm>
            <a:off x="245757" y="764704"/>
            <a:ext cx="8496944" cy="476504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dirty="0" smtClean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305" y="4140225"/>
            <a:ext cx="2097087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สี่เหลี่ยมผืนผ้า 4"/>
          <p:cNvSpPr/>
          <p:nvPr/>
        </p:nvSpPr>
        <p:spPr>
          <a:xfrm>
            <a:off x="539552" y="1482750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smtClean="0">
                <a:latin typeface="TH Sarabun New" pitchFamily="34" charset="-34"/>
                <a:cs typeface="TH Sarabun New" pitchFamily="34" charset="-34"/>
              </a:rPr>
              <a:t>2.Is </a:t>
            </a:r>
            <a:r>
              <a:rPr lang="en-US" sz="7200" b="1" dirty="0">
                <a:latin typeface="TH Sarabun New" pitchFamily="34" charset="-34"/>
                <a:cs typeface="TH Sarabun New" pitchFamily="34" charset="-34"/>
              </a:rPr>
              <a:t>it fun? Be careful! </a:t>
            </a:r>
            <a:endParaRPr lang="th-TH" sz="7200" b="1" dirty="0">
              <a:latin typeface="TH Sarabun New" pitchFamily="34" charset="-34"/>
              <a:cs typeface="TH Sarabun New" pitchFamily="34" charset="-34"/>
            </a:endParaRPr>
          </a:p>
          <a:p>
            <a:pPr algn="ctr"/>
            <a:r>
              <a:rPr lang="th-TH" sz="7200" b="1" dirty="0" smtClean="0">
                <a:latin typeface="TH Sarabun New" pitchFamily="34" charset="-34"/>
                <a:cs typeface="TH Sarabun New" pitchFamily="34" charset="-34"/>
              </a:rPr>
              <a:t>สนุก</a:t>
            </a:r>
            <a:r>
              <a:rPr lang="th-TH" sz="7200" b="1" dirty="0">
                <a:latin typeface="TH Sarabun New" pitchFamily="34" charset="-34"/>
                <a:cs typeface="TH Sarabun New" pitchFamily="34" charset="-34"/>
              </a:rPr>
              <a:t>ไหม? ระวังนะ</a:t>
            </a:r>
          </a:p>
        </p:txBody>
      </p:sp>
    </p:spTree>
    <p:extLst>
      <p:ext uri="{BB962C8B-B14F-4D97-AF65-F5344CB8AC3E}">
        <p14:creationId xmlns:p14="http://schemas.microsoft.com/office/powerpoint/2010/main" val="269238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ผลการค้นหารูปภาพสำหรับ การ์ตูนล้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42266"/>
            <a:ext cx="4060901" cy="393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77072"/>
            <a:ext cx="2097087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991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มุมมน 5"/>
          <p:cNvSpPr/>
          <p:nvPr/>
        </p:nvSpPr>
        <p:spPr>
          <a:xfrm>
            <a:off x="251520" y="1124744"/>
            <a:ext cx="8496944" cy="476504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9600" b="1" dirty="0" smtClean="0">
              <a:latin typeface="TH Mali Grade 6" pitchFamily="2" charset="-34"/>
              <a:cs typeface="TH Mali Grade 6" pitchFamily="2" charset="-34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140225"/>
            <a:ext cx="2097087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สี่เหลี่ยมผืนผ้า 4"/>
          <p:cNvSpPr/>
          <p:nvPr/>
        </p:nvSpPr>
        <p:spPr>
          <a:xfrm>
            <a:off x="539552" y="1772816"/>
            <a:ext cx="765292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>
                <a:latin typeface="TH Sarabun New" pitchFamily="34" charset="-34"/>
                <a:cs typeface="TH Sarabun New" pitchFamily="34" charset="-34"/>
              </a:rPr>
              <a:t>23.Please don’t </a:t>
            </a:r>
            <a:r>
              <a:rPr lang="en-US" sz="8800" b="1" dirty="0" smtClean="0">
                <a:latin typeface="TH Sarabun New" pitchFamily="34" charset="-34"/>
                <a:cs typeface="TH Sarabun New" pitchFamily="34" charset="-34"/>
              </a:rPr>
              <a:t>cry. </a:t>
            </a:r>
            <a:endParaRPr lang="th-TH" sz="8800" b="1" dirty="0">
              <a:latin typeface="TH Sarabun New" pitchFamily="34" charset="-34"/>
              <a:cs typeface="TH Sarabun New" pitchFamily="34" charset="-34"/>
            </a:endParaRPr>
          </a:p>
          <a:p>
            <a:pPr algn="ctr"/>
            <a:r>
              <a:rPr lang="th-TH" sz="8800" b="1" dirty="0" smtClean="0">
                <a:latin typeface="TH Sarabun New" pitchFamily="34" charset="-34"/>
                <a:cs typeface="TH Sarabun New" pitchFamily="34" charset="-34"/>
              </a:rPr>
              <a:t>ไม่</a:t>
            </a:r>
            <a:r>
              <a:rPr lang="th-TH" sz="8800" b="1" dirty="0">
                <a:latin typeface="TH Sarabun New" pitchFamily="34" charset="-34"/>
                <a:cs typeface="TH Sarabun New" pitchFamily="34" charset="-34"/>
              </a:rPr>
              <a:t>ร้องไห้นะ</a:t>
            </a:r>
          </a:p>
        </p:txBody>
      </p:sp>
    </p:spTree>
    <p:extLst>
      <p:ext uri="{BB962C8B-B14F-4D97-AF65-F5344CB8AC3E}">
        <p14:creationId xmlns:p14="http://schemas.microsoft.com/office/powerpoint/2010/main" val="401963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รูปภาพที่เกี่ยวข้อ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084" y="764704"/>
            <a:ext cx="3915228" cy="5014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169" y="4149080"/>
            <a:ext cx="2097087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563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มุมมน 5"/>
          <p:cNvSpPr/>
          <p:nvPr/>
        </p:nvSpPr>
        <p:spPr>
          <a:xfrm>
            <a:off x="232964" y="692696"/>
            <a:ext cx="8496944" cy="476504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9600" b="1" dirty="0" smtClean="0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004" y="4157915"/>
            <a:ext cx="2097087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สี่เหลี่ยมผืนผ้า 4"/>
          <p:cNvSpPr/>
          <p:nvPr/>
        </p:nvSpPr>
        <p:spPr>
          <a:xfrm>
            <a:off x="376980" y="980728"/>
            <a:ext cx="8208911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500" b="1" dirty="0" smtClean="0">
                <a:latin typeface="TH Sarabun New" pitchFamily="34" charset="-34"/>
                <a:cs typeface="TH Sarabun New" pitchFamily="34" charset="-34"/>
              </a:rPr>
              <a:t>4.Be </a:t>
            </a:r>
            <a:r>
              <a:rPr lang="en-US" sz="11500" b="1" dirty="0">
                <a:latin typeface="TH Sarabun New" pitchFamily="34" charset="-34"/>
                <a:cs typeface="TH Sarabun New" pitchFamily="34" charset="-34"/>
              </a:rPr>
              <a:t>nice. </a:t>
            </a:r>
            <a:endParaRPr lang="th-TH" sz="11500" b="1" dirty="0">
              <a:latin typeface="TH Sarabun New" pitchFamily="34" charset="-34"/>
              <a:cs typeface="TH Sarabun New" pitchFamily="34" charset="-34"/>
            </a:endParaRPr>
          </a:p>
          <a:p>
            <a:pPr algn="ctr"/>
            <a:r>
              <a:rPr lang="th-TH" sz="11500" b="1" dirty="0" smtClean="0">
                <a:latin typeface="TH Sarabun New" pitchFamily="34" charset="-34"/>
                <a:cs typeface="TH Sarabun New" pitchFamily="34" charset="-34"/>
              </a:rPr>
              <a:t>ทำ</a:t>
            </a:r>
            <a:r>
              <a:rPr lang="th-TH" sz="11500" b="1" dirty="0">
                <a:latin typeface="TH Sarabun New" pitchFamily="34" charset="-34"/>
                <a:cs typeface="TH Sarabun New" pitchFamily="34" charset="-34"/>
              </a:rPr>
              <a:t>ตัวดีๆ </a:t>
            </a:r>
            <a:r>
              <a:rPr lang="th-TH" sz="11500" b="1" dirty="0" smtClean="0">
                <a:latin typeface="TH Sarabun New" pitchFamily="34" charset="-34"/>
                <a:cs typeface="TH Sarabun New" pitchFamily="34" charset="-34"/>
              </a:rPr>
              <a:t>นะจ้ะ</a:t>
            </a:r>
            <a:endParaRPr lang="th-TH" sz="11500" b="1" dirty="0">
              <a:latin typeface="TH Sarabun New" pitchFamily="34" charset="-34"/>
              <a:cs typeface="TH Sarabun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3449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มุมมน 5"/>
          <p:cNvSpPr/>
          <p:nvPr/>
        </p:nvSpPr>
        <p:spPr>
          <a:xfrm>
            <a:off x="340741" y="692696"/>
            <a:ext cx="8496944" cy="476504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dirty="0" smtClean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997" y="4146796"/>
            <a:ext cx="2097087" cy="209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สี่เหลี่ยมผืนผ้า 4"/>
          <p:cNvSpPr/>
          <p:nvPr/>
        </p:nvSpPr>
        <p:spPr>
          <a:xfrm>
            <a:off x="595851" y="1259337"/>
            <a:ext cx="799288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500" b="1" dirty="0" smtClean="0">
                <a:latin typeface="TH Sarabun New" pitchFamily="34" charset="-34"/>
                <a:cs typeface="TH Sarabun New" pitchFamily="34" charset="-34"/>
              </a:rPr>
              <a:t>5.I’m </a:t>
            </a:r>
            <a:r>
              <a:rPr lang="en-US" sz="11500" b="1" dirty="0">
                <a:latin typeface="TH Sarabun New" pitchFamily="34" charset="-34"/>
                <a:cs typeface="TH Sarabun New" pitchFamily="34" charset="-34"/>
              </a:rPr>
              <a:t>sorry. </a:t>
            </a:r>
            <a:endParaRPr lang="th-TH" sz="11500" b="1" dirty="0">
              <a:latin typeface="TH Sarabun New" pitchFamily="34" charset="-34"/>
              <a:cs typeface="TH Sarabun New" pitchFamily="34" charset="-34"/>
            </a:endParaRPr>
          </a:p>
          <a:p>
            <a:pPr algn="ctr"/>
            <a:r>
              <a:rPr lang="th-TH" sz="11500" b="1" dirty="0" smtClean="0">
                <a:latin typeface="TH Sarabun New" pitchFamily="34" charset="-34"/>
                <a:cs typeface="TH Sarabun New" pitchFamily="34" charset="-34"/>
              </a:rPr>
              <a:t>ขอ</a:t>
            </a:r>
            <a:r>
              <a:rPr lang="th-TH" sz="11500" b="1" dirty="0">
                <a:latin typeface="TH Sarabun New" pitchFamily="34" charset="-34"/>
                <a:cs typeface="TH Sarabun New" pitchFamily="34" charset="-34"/>
              </a:rPr>
              <a:t>โทษนะคะ</a:t>
            </a:r>
          </a:p>
        </p:txBody>
      </p:sp>
    </p:spTree>
    <p:extLst>
      <p:ext uri="{BB962C8B-B14F-4D97-AF65-F5344CB8AC3E}">
        <p14:creationId xmlns:p14="http://schemas.microsoft.com/office/powerpoint/2010/main" val="253507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99</Words>
  <Application>Microsoft Office PowerPoint</Application>
  <PresentationFormat>นำเสนอทางหน้าจอ (4:3)</PresentationFormat>
  <Paragraphs>21</Paragraphs>
  <Slides>20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20</vt:i4>
      </vt:variant>
    </vt:vector>
  </HeadingPairs>
  <TitlesOfParts>
    <vt:vector size="21" baseType="lpstr">
      <vt:lpstr>ชุดรูปแบบของ Office</vt:lpstr>
      <vt:lpstr>  ประโยคควรรู้ในครอบครัว  รายวิชาภาษาอังกฤษ  ขั้นประถมศึกษาปีที่ 5  นางสาวจิรารัตน์  อยู่สุข ครูผู้สอน โรงเรียนคลองบ้านพร้าว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lenovo</dc:creator>
  <cp:lastModifiedBy>Acer</cp:lastModifiedBy>
  <cp:revision>16</cp:revision>
  <dcterms:created xsi:type="dcterms:W3CDTF">2017-07-17T07:31:32Z</dcterms:created>
  <dcterms:modified xsi:type="dcterms:W3CDTF">2019-10-28T07:25:22Z</dcterms:modified>
</cp:coreProperties>
</file>