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5CBB-063E-4623-84D2-78F0A1C24777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2A58-315C-45D4-B345-57514CB85F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216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5CBB-063E-4623-84D2-78F0A1C24777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2A58-315C-45D4-B345-57514CB85F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636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5CBB-063E-4623-84D2-78F0A1C24777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2A58-315C-45D4-B345-57514CB85F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840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5CBB-063E-4623-84D2-78F0A1C24777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2A58-315C-45D4-B345-57514CB85F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379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5CBB-063E-4623-84D2-78F0A1C24777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2A58-315C-45D4-B345-57514CB85F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244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5CBB-063E-4623-84D2-78F0A1C24777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2A58-315C-45D4-B345-57514CB85F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917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5CBB-063E-4623-84D2-78F0A1C24777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2A58-315C-45D4-B345-57514CB85F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46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5CBB-063E-4623-84D2-78F0A1C24777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2A58-315C-45D4-B345-57514CB85F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286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5CBB-063E-4623-84D2-78F0A1C24777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2A58-315C-45D4-B345-57514CB85F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331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5CBB-063E-4623-84D2-78F0A1C24777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2A58-315C-45D4-B345-57514CB85F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406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5CBB-063E-4623-84D2-78F0A1C24777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2A58-315C-45D4-B345-57514CB85F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1597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E5CBB-063E-4623-84D2-78F0A1C24777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52A58-315C-45D4-B345-57514CB85F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175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2090663"/>
          </a:xfrm>
        </p:spPr>
        <p:txBody>
          <a:bodyPr>
            <a:normAutofit/>
          </a:bodyPr>
          <a:lstStyle/>
          <a:p>
            <a:r>
              <a:rPr lang="th-TH" sz="5300" b="1" dirty="0" smtClean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  <a:t>บท</a:t>
            </a:r>
            <a:r>
              <a:rPr lang="th-TH" sz="5300" b="1" dirty="0" smtClean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  <a:t>สนทนาภาษาอังกฤษ สัตว์ที่คุณชอบ?</a:t>
            </a:r>
            <a:br>
              <a:rPr lang="th-TH" sz="5300" b="1" dirty="0" smtClean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en-US" sz="5300" b="1" dirty="0" smtClean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  <a:t>What animals do you like</a:t>
            </a:r>
            <a:r>
              <a:rPr lang="th-TH" sz="5300" b="1" dirty="0" smtClean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  <a:t>?</a:t>
            </a:r>
            <a:endParaRPr lang="th-TH" sz="5300" b="1" dirty="0">
              <a:solidFill>
                <a:srgbClr val="FF000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31640" y="3645024"/>
            <a:ext cx="6400800" cy="2448272"/>
          </a:xfrm>
        </p:spPr>
        <p:txBody>
          <a:bodyPr>
            <a:normAutofit fontScale="32500" lnSpcReduction="20000"/>
          </a:bodyPr>
          <a:lstStyle/>
          <a:p>
            <a:endParaRPr lang="th-TH" sz="2800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8600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นางสาวจิรารัตน์  อยู่สุข</a:t>
            </a:r>
            <a:endParaRPr lang="th-TH" sz="8600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8600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ครูผู้สอน</a:t>
            </a:r>
          </a:p>
          <a:p>
            <a:endParaRPr lang="th-TH" sz="5900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7400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สื่อการเรียนรู้รายวิชาภาษาอังกฤษ</a:t>
            </a:r>
          </a:p>
          <a:p>
            <a:r>
              <a:rPr lang="th-TH" sz="7400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ชั้นประถมศึกษาปีที่ </a:t>
            </a:r>
            <a:r>
              <a:rPr lang="en-US" sz="7400" dirty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5</a:t>
            </a:r>
            <a:endParaRPr lang="en-US" sz="7400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7400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โรง</a:t>
            </a:r>
            <a:r>
              <a:rPr lang="th-TH" sz="7400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เรียนคลองบ้าน</a:t>
            </a:r>
            <a:r>
              <a:rPr lang="th-TH" sz="7400" dirty="0" err="1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พร้าว</a:t>
            </a:r>
            <a:endParaRPr lang="th-TH" sz="7400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endParaRPr lang="th-TH" sz="8600" dirty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933056"/>
            <a:ext cx="1872208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11660" y="1995860"/>
            <a:ext cx="6400800" cy="150514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  like  buffaloes . </a:t>
            </a:r>
            <a:endParaRPr lang="th-TH" sz="44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0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ฉันชอบควาย</a:t>
            </a:r>
            <a:endParaRPr lang="th-TH" sz="40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69920"/>
            <a:ext cx="4243832" cy="265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1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11660" y="1995860"/>
            <a:ext cx="6400800" cy="150514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  like   chickens. </a:t>
            </a:r>
            <a:endParaRPr lang="th-TH" sz="44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0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ฉันชอบไก่</a:t>
            </a:r>
            <a:endParaRPr lang="th-TH" sz="40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69920"/>
            <a:ext cx="4243832" cy="265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97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11660" y="1995860"/>
            <a:ext cx="6400800" cy="150514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  like   </a:t>
            </a:r>
            <a:r>
              <a:rPr lang="en-US" sz="4400" b="1" dirty="0" err="1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deers</a:t>
            </a:r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. </a:t>
            </a:r>
            <a:endParaRPr lang="th-TH" sz="44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0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ฉันชอบกวาง</a:t>
            </a:r>
            <a:endParaRPr lang="th-TH" sz="40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69920"/>
            <a:ext cx="4243832" cy="265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8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11660" y="1995860"/>
            <a:ext cx="6400800" cy="150514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  like   ducks. </a:t>
            </a:r>
            <a:endParaRPr lang="th-TH" sz="44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0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ฉันชอบเป็ด</a:t>
            </a:r>
            <a:endParaRPr lang="th-TH" sz="40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69920"/>
            <a:ext cx="4243832" cy="265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7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11660" y="1995860"/>
            <a:ext cx="6400800" cy="150514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  like   elephants. </a:t>
            </a:r>
            <a:endParaRPr lang="th-TH" sz="44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0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ฉันชอบช้าง</a:t>
            </a:r>
            <a:endParaRPr lang="th-TH" sz="40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69920"/>
            <a:ext cx="4243832" cy="265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9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11660" y="1995860"/>
            <a:ext cx="6400800" cy="150514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  like   frogs. </a:t>
            </a:r>
            <a:endParaRPr lang="th-TH" sz="44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0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ฉันชอบกบ</a:t>
            </a:r>
            <a:endParaRPr lang="th-TH" sz="40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69920"/>
            <a:ext cx="4243832" cy="265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02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2090663"/>
          </a:xfrm>
        </p:spPr>
        <p:txBody>
          <a:bodyPr>
            <a:normAutofit/>
          </a:bodyPr>
          <a:lstStyle/>
          <a:p>
            <a:r>
              <a:rPr lang="th-TH" sz="5300" b="1" dirty="0" smtClean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  <a:t>บท</a:t>
            </a:r>
            <a:r>
              <a:rPr lang="th-TH" sz="5300" b="1" dirty="0" smtClean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  <a:t>สนทนาภาษาอังกฤษ สัตว์ที่คุณชอบ?</a:t>
            </a:r>
            <a:br>
              <a:rPr lang="th-TH" sz="5300" b="1" dirty="0" smtClean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en-US" sz="5300" b="1" dirty="0" smtClean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  <a:t>What animals do you like</a:t>
            </a:r>
            <a:r>
              <a:rPr lang="th-TH" sz="5300" b="1" dirty="0" smtClean="0">
                <a:solidFill>
                  <a:srgbClr val="FF0000"/>
                </a:solidFill>
                <a:latin typeface="TH Sarabun New" pitchFamily="34" charset="-34"/>
                <a:cs typeface="TH Sarabun New" pitchFamily="34" charset="-34"/>
              </a:rPr>
              <a:t>?</a:t>
            </a:r>
            <a:endParaRPr lang="th-TH" sz="5300" b="1" dirty="0">
              <a:solidFill>
                <a:srgbClr val="FF000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1316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2195736" y="4149080"/>
            <a:ext cx="6400800" cy="1752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what animals do you like</a:t>
            </a:r>
            <a:r>
              <a:rPr lang="th-TH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?</a:t>
            </a:r>
          </a:p>
          <a:p>
            <a:r>
              <a:rPr lang="th-TH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สัตว์อะไรที่คุณชอบ</a:t>
            </a:r>
          </a:p>
          <a:p>
            <a:endParaRPr lang="th-TH" sz="44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7485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46506" y="2780928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like …………….. . </a:t>
            </a:r>
            <a:endParaRPr lang="th-TH" sz="48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ฉันชอบ...................</a:t>
            </a:r>
            <a:endParaRPr lang="th-TH" sz="44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084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11660" y="1995860"/>
            <a:ext cx="6400800" cy="150514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  like   turtles. </a:t>
            </a:r>
            <a:endParaRPr lang="th-TH" sz="44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0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ฉันชอบเต่า</a:t>
            </a:r>
            <a:endParaRPr lang="th-TH" sz="40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69920"/>
            <a:ext cx="4243832" cy="265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18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11660" y="1995860"/>
            <a:ext cx="6400800" cy="150514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  like   snakes. </a:t>
            </a:r>
            <a:endParaRPr lang="th-TH" sz="44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0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ฉันชอบงู</a:t>
            </a:r>
            <a:endParaRPr lang="th-TH" sz="40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69920"/>
            <a:ext cx="4243832" cy="265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5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11660" y="1995860"/>
            <a:ext cx="6400800" cy="150514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  like   </a:t>
            </a:r>
            <a:r>
              <a:rPr lang="en-US" sz="4400" b="1" dirty="0" err="1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sheeps</a:t>
            </a:r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. </a:t>
            </a:r>
            <a:endParaRPr lang="th-TH" sz="44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0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ฉันชอบแกะ</a:t>
            </a:r>
            <a:endParaRPr lang="th-TH" sz="40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69920"/>
            <a:ext cx="4243832" cy="265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60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11660" y="1995860"/>
            <a:ext cx="6400800" cy="150514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  like   rabbits. </a:t>
            </a:r>
            <a:endParaRPr lang="th-TH" sz="44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0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ฉันชอบกระต่าย</a:t>
            </a:r>
            <a:endParaRPr lang="th-TH" sz="40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69920"/>
            <a:ext cx="4243832" cy="265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03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11660" y="1995860"/>
            <a:ext cx="6400800" cy="150514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  like   kangaroos. </a:t>
            </a:r>
            <a:endParaRPr lang="th-TH" sz="44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0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ฉันชอบจิงโจ้</a:t>
            </a:r>
            <a:endParaRPr lang="th-TH" sz="40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69920"/>
            <a:ext cx="4243832" cy="265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79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22115"/>
            <a:ext cx="1800200" cy="1800200"/>
          </a:xfrm>
          <a:prstGeom prst="rect">
            <a:avLst/>
          </a:prstGeom>
        </p:spPr>
      </p:pic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>
          <a:xfrm>
            <a:off x="1511660" y="1995860"/>
            <a:ext cx="6400800" cy="150514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A: I   like   birds. </a:t>
            </a:r>
            <a:endParaRPr lang="th-TH" sz="4400" b="1" dirty="0" smtClean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40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ฉันชอบนก</a:t>
            </a:r>
            <a:endParaRPr lang="th-TH" sz="4000" b="1" dirty="0">
              <a:solidFill>
                <a:srgbClr val="7030A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69920"/>
            <a:ext cx="4243832" cy="265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31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167</Words>
  <Application>Microsoft Office PowerPoint</Application>
  <PresentationFormat>นำเสนอทางหน้าจอ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ชุดรูปแบบของ Office</vt:lpstr>
      <vt:lpstr>บทสนทนาภาษาอังกฤษ สัตว์ที่คุณชอบ? What animals do you like?</vt:lpstr>
      <vt:lpstr>บทสนทนาภาษาอังกฤษ สัตว์ที่คุณชอบ? What animals do you like?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สื่อการเรียนรู้ครูต้อม  บทสนทนาภาษาอังกฤษ สัตว์ที่คุณชอบ? What animals do you like?</dc:title>
  <dc:creator>lenovo</dc:creator>
  <cp:lastModifiedBy>Acer</cp:lastModifiedBy>
  <cp:revision>9</cp:revision>
  <dcterms:created xsi:type="dcterms:W3CDTF">2017-07-13T04:29:58Z</dcterms:created>
  <dcterms:modified xsi:type="dcterms:W3CDTF">2019-10-28T07:33:56Z</dcterms:modified>
</cp:coreProperties>
</file>